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400"/>
    <a:srgbClr val="00B050"/>
    <a:srgbClr val="800020"/>
    <a:srgbClr val="70AD47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11488" cy="463549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3"/>
            <a:ext cx="3011488" cy="463549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300"/>
            </a:lvl1pPr>
          </a:lstStyle>
          <a:p>
            <a:fld id="{B47083DB-31A1-44F9-B76D-8AC452784CF1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6" y="4445003"/>
            <a:ext cx="5559426" cy="3636962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7"/>
            <a:ext cx="3011488" cy="463549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7"/>
            <a:ext cx="3011488" cy="463549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300"/>
            </a:lvl1pPr>
          </a:lstStyle>
          <a:p>
            <a:fld id="{9EB33ACD-D38E-4077-8455-A96838DCA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34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33ACD-D38E-4077-8455-A96838DCAB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81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33ACD-D38E-4077-8455-A96838DCAB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4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3CED-2508-42E5-9C50-3D8016BEB06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FCC11-E1CE-48FC-AD9D-D54817BF1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53CED-2508-42E5-9C50-3D8016BEB06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FCC11-E1CE-48FC-AD9D-D54817BF1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1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47191"/>
          <a:stretch/>
        </p:blipFill>
        <p:spPr>
          <a:xfrm>
            <a:off x="4615336" y="0"/>
            <a:ext cx="4445876" cy="47692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50353"/>
          <a:stretch/>
        </p:blipFill>
        <p:spPr>
          <a:xfrm>
            <a:off x="101237" y="0"/>
            <a:ext cx="4316078" cy="4769221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9258" y="1255221"/>
            <a:ext cx="441505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6758" y="4188521"/>
            <a:ext cx="3296831" cy="26064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258" y="4180543"/>
            <a:ext cx="3199521" cy="261439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1237" y="136505"/>
            <a:ext cx="1095703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9X/10X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08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9625" b="13248"/>
          <a:stretch/>
        </p:blipFill>
        <p:spPr>
          <a:xfrm>
            <a:off x="426" y="-30304"/>
            <a:ext cx="9144000" cy="3523593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9258" y="1255221"/>
            <a:ext cx="441505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3223" b="11310"/>
          <a:stretch/>
        </p:blipFill>
        <p:spPr>
          <a:xfrm>
            <a:off x="426" y="3405352"/>
            <a:ext cx="9144000" cy="34526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0079" y="40641"/>
            <a:ext cx="1095703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Atlas</a:t>
            </a:r>
            <a:endParaRPr lang="en-US" sz="2000" dirty="0"/>
          </a:p>
        </p:txBody>
      </p:sp>
      <p:sp>
        <p:nvSpPr>
          <p:cNvPr id="2" name="Oval 1"/>
          <p:cNvSpPr/>
          <p:nvPr/>
        </p:nvSpPr>
        <p:spPr>
          <a:xfrm>
            <a:off x="3216166" y="851338"/>
            <a:ext cx="1498150" cy="1340069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16166" y="4257632"/>
            <a:ext cx="1498150" cy="1340069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3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262405</TotalTime>
  <Words>4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MODEL:  AM7D/6X DOCUMENTED BY: Jonathan Sanchez DATE: 08/25/17</dc:title>
  <dc:creator>Jonathan Sanchez</dc:creator>
  <cp:lastModifiedBy>Jonathan Sanchez</cp:lastModifiedBy>
  <cp:revision>372</cp:revision>
  <cp:lastPrinted>2017-12-19T14:47:25Z</cp:lastPrinted>
  <dcterms:created xsi:type="dcterms:W3CDTF">2017-08-21T16:12:46Z</dcterms:created>
  <dcterms:modified xsi:type="dcterms:W3CDTF">2018-09-18T16:29:24Z</dcterms:modified>
</cp:coreProperties>
</file>